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0790-AE91-4353-AB32-236F5E1B262E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3FC3-4DA7-4E20-8B48-BFCBE22DB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26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0790-AE91-4353-AB32-236F5E1B262E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3FC3-4DA7-4E20-8B48-BFCBE22DB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0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0790-AE91-4353-AB32-236F5E1B262E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3FC3-4DA7-4E20-8B48-BFCBE22DB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65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0790-AE91-4353-AB32-236F5E1B262E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3FC3-4DA7-4E20-8B48-BFCBE22DB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18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0790-AE91-4353-AB32-236F5E1B262E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3FC3-4DA7-4E20-8B48-BFCBE22DB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76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0790-AE91-4353-AB32-236F5E1B262E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3FC3-4DA7-4E20-8B48-BFCBE22DB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18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0790-AE91-4353-AB32-236F5E1B262E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3FC3-4DA7-4E20-8B48-BFCBE22DB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72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0790-AE91-4353-AB32-236F5E1B262E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3FC3-4DA7-4E20-8B48-BFCBE22DB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71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0790-AE91-4353-AB32-236F5E1B262E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3FC3-4DA7-4E20-8B48-BFCBE22DB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9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0790-AE91-4353-AB32-236F5E1B262E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3FC3-4DA7-4E20-8B48-BFCBE22DB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7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0790-AE91-4353-AB32-236F5E1B262E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3FC3-4DA7-4E20-8B48-BFCBE22DB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79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10790-AE91-4353-AB32-236F5E1B262E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53FC3-4DA7-4E20-8B48-BFCBE22DB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87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5868" y="2420888"/>
            <a:ext cx="8208912" cy="25922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РЕСПУБЛИКАНСКИЙ </a:t>
            </a:r>
            <a:br>
              <a:rPr lang="ru-RU" b="1" i="1" dirty="0" smtClean="0">
                <a:solidFill>
                  <a:schemeClr val="tx2"/>
                </a:solidFill>
              </a:rPr>
            </a:br>
            <a:r>
              <a:rPr lang="ru-RU" b="1" i="1" dirty="0" smtClean="0">
                <a:solidFill>
                  <a:schemeClr val="tx2"/>
                </a:solidFill>
              </a:rPr>
              <a:t>ПРОЕКТ АКЦИЯ АНК </a:t>
            </a:r>
            <a:br>
              <a:rPr lang="ru-RU" b="1" i="1" dirty="0" smtClean="0">
                <a:solidFill>
                  <a:schemeClr val="tx2"/>
                </a:solidFill>
              </a:rPr>
            </a:br>
            <a:r>
              <a:rPr lang="ru-RU" b="1" i="1" dirty="0" smtClean="0">
                <a:solidFill>
                  <a:schemeClr val="tx2"/>
                </a:solidFill>
              </a:rPr>
              <a:t>«ТАЙКАЗАН» 20 ДОБРЫХ ДЕЛ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23940" y="-65073"/>
            <a:ext cx="6912768" cy="16961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b="1" i="1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0319"/>
            <a:ext cx="2050009" cy="1852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логотип_Ассамблеи народа Казахстан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0159"/>
            <a:ext cx="1512887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786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23940" y="-65073"/>
            <a:ext cx="6912768" cy="1696126"/>
          </a:xfrm>
        </p:spPr>
        <p:txBody>
          <a:bodyPr>
            <a:noAutofit/>
          </a:bodyPr>
          <a:lstStyle/>
          <a:p>
            <a:r>
              <a:rPr lang="ru-RU" sz="3000" b="1" i="1" dirty="0" smtClean="0">
                <a:solidFill>
                  <a:schemeClr val="tx2"/>
                </a:solidFill>
              </a:rPr>
              <a:t>РЕСПУБЛИКАНСКИЙ </a:t>
            </a:r>
            <a:br>
              <a:rPr lang="ru-RU" sz="3000" b="1" i="1" dirty="0" smtClean="0">
                <a:solidFill>
                  <a:schemeClr val="tx2"/>
                </a:solidFill>
              </a:rPr>
            </a:br>
            <a:r>
              <a:rPr lang="ru-RU" sz="3000" b="1" i="1" dirty="0" smtClean="0">
                <a:solidFill>
                  <a:schemeClr val="tx2"/>
                </a:solidFill>
              </a:rPr>
              <a:t>ПРОЕКТ </a:t>
            </a:r>
            <a:r>
              <a:rPr lang="ru-RU" sz="3000" b="1" i="1" dirty="0">
                <a:solidFill>
                  <a:schemeClr val="tx2"/>
                </a:solidFill>
              </a:rPr>
              <a:t>АКЦИЯ  АНК «ТАЙКАЗАН»</a:t>
            </a:r>
            <a:br>
              <a:rPr lang="ru-RU" sz="3000" b="1" i="1" dirty="0">
                <a:solidFill>
                  <a:schemeClr val="tx2"/>
                </a:solidFill>
              </a:rPr>
            </a:br>
            <a:r>
              <a:rPr lang="ru-RU" sz="3000" b="1" i="1" dirty="0">
                <a:solidFill>
                  <a:schemeClr val="tx2"/>
                </a:solidFill>
              </a:rPr>
              <a:t>20 ДОБРЫХ </a:t>
            </a:r>
            <a:r>
              <a:rPr lang="ru-RU" sz="3000" b="1" i="1" dirty="0" smtClean="0">
                <a:solidFill>
                  <a:schemeClr val="tx2"/>
                </a:solidFill>
              </a:rPr>
              <a:t>ДЕЛ</a:t>
            </a:r>
            <a:endParaRPr lang="ru-RU" sz="3200" b="1" i="1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984" y="-65073"/>
            <a:ext cx="1978001" cy="1787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логотип_Ассамблеи народа Казахстан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2231"/>
            <a:ext cx="1512887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1623823" y="1722423"/>
            <a:ext cx="5543992" cy="10801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800" b="1" i="1" dirty="0" smtClean="0">
                <a:solidFill>
                  <a:schemeClr val="tx2"/>
                </a:solidFill>
              </a:rPr>
              <a:t>СИМВОЛ 20 ДОБРЫХ ДЕЛ</a:t>
            </a:r>
            <a:r>
              <a:rPr lang="en-US" sz="2800" b="1" i="1" dirty="0" smtClean="0">
                <a:solidFill>
                  <a:schemeClr val="tx2"/>
                </a:solidFill>
              </a:rPr>
              <a:t> -</a:t>
            </a:r>
            <a:endParaRPr lang="ru-RU" sz="2800" dirty="0" smtClean="0">
              <a:solidFill>
                <a:schemeClr val="tx2"/>
              </a:solidFill>
            </a:endParaRPr>
          </a:p>
          <a:p>
            <a:pPr lvl="0" algn="ctr">
              <a:spcBef>
                <a:spcPct val="0"/>
              </a:spcBef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ТАЙКАЗАН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2966088"/>
            <a:ext cx="7963448" cy="23042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800" b="1" i="1" dirty="0" smtClean="0">
                <a:solidFill>
                  <a:schemeClr val="tx2"/>
                </a:solidFill>
              </a:rPr>
              <a:t>В РАМКАХ АКЦИИ:</a:t>
            </a:r>
            <a:endParaRPr lang="ru-RU" sz="2800" b="1" i="1" dirty="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</a:pPr>
            <a:r>
              <a:rPr lang="ru-RU" sz="2800" i="1" dirty="0" smtClean="0">
                <a:solidFill>
                  <a:schemeClr val="tx2"/>
                </a:solidFill>
              </a:rPr>
              <a:t>ОХВАЧЕНЫ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>
                <a:solidFill>
                  <a:srgbClr val="FF0000"/>
                </a:solidFill>
              </a:rPr>
              <a:t>1652 </a:t>
            </a:r>
            <a:r>
              <a:rPr lang="ru-RU" sz="2800" i="1" dirty="0" smtClean="0">
                <a:solidFill>
                  <a:schemeClr val="tx2"/>
                </a:solidFill>
              </a:rPr>
              <a:t>НАСЕЛЕННЫХ ПУНКТА</a:t>
            </a:r>
            <a:endParaRPr lang="ru-RU" sz="2800" i="1" dirty="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</a:pPr>
            <a:r>
              <a:rPr lang="ru-RU" sz="2800" i="1" dirty="0" smtClean="0">
                <a:solidFill>
                  <a:schemeClr val="tx2"/>
                </a:solidFill>
              </a:rPr>
              <a:t>ПРОВЕДЕНО </a:t>
            </a:r>
            <a:r>
              <a:rPr lang="ru-RU" sz="2800" b="1" i="1" dirty="0" smtClean="0">
                <a:solidFill>
                  <a:srgbClr val="FF0000"/>
                </a:solidFill>
              </a:rPr>
              <a:t>2514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</a:rPr>
              <a:t>МЕРОПРИЯТИЙ</a:t>
            </a:r>
          </a:p>
          <a:p>
            <a:pPr algn="ctr">
              <a:spcBef>
                <a:spcPct val="0"/>
              </a:spcBef>
            </a:pPr>
            <a:r>
              <a:rPr lang="ru-RU" sz="2800" i="1" dirty="0" smtClean="0">
                <a:solidFill>
                  <a:schemeClr val="tx2"/>
                </a:solidFill>
              </a:rPr>
              <a:t>ПРИНЯЛИ УЧАСТИЕ </a:t>
            </a:r>
            <a:r>
              <a:rPr lang="ru-RU" sz="2800" b="1" i="1" dirty="0" smtClean="0">
                <a:solidFill>
                  <a:srgbClr val="FF0000"/>
                </a:solidFill>
              </a:rPr>
              <a:t>620 382 </a:t>
            </a:r>
            <a:r>
              <a:rPr lang="ru-RU" sz="2800" i="1" dirty="0" smtClean="0">
                <a:solidFill>
                  <a:schemeClr val="tx2"/>
                </a:solidFill>
              </a:rPr>
              <a:t>ЧЕЛОВЕК</a:t>
            </a:r>
            <a:endParaRPr lang="ru-RU" sz="2800" i="1" dirty="0">
              <a:solidFill>
                <a:schemeClr val="tx2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552" y="5414360"/>
            <a:ext cx="7963448" cy="10801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3200" b="1" i="1" dirty="0" smtClean="0">
                <a:solidFill>
                  <a:schemeClr val="tx2"/>
                </a:solidFill>
              </a:rPr>
              <a:t>СУММА </a:t>
            </a:r>
            <a:r>
              <a:rPr lang="ru-RU" sz="3200" b="1" i="1" dirty="0">
                <a:solidFill>
                  <a:schemeClr val="tx2"/>
                </a:solidFill>
              </a:rPr>
              <a:t>ОКАЗАННОЙ ПОМОЩИ </a:t>
            </a:r>
            <a:endParaRPr lang="ru-RU" sz="3200" b="1" i="1" dirty="0" smtClean="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</a:pPr>
            <a:r>
              <a:rPr lang="ru-RU" sz="3200" b="1" i="1" dirty="0" smtClean="0">
                <a:solidFill>
                  <a:srgbClr val="FF0000"/>
                </a:solidFill>
              </a:rPr>
              <a:t>БОЛЕЕ </a:t>
            </a:r>
            <a:r>
              <a:rPr lang="ru-RU" sz="3200" b="1" i="1" dirty="0">
                <a:solidFill>
                  <a:srgbClr val="FF0000"/>
                </a:solidFill>
              </a:rPr>
              <a:t>2 млрд. </a:t>
            </a:r>
            <a:r>
              <a:rPr lang="ru-RU" sz="3200" b="1" i="1" dirty="0" smtClean="0">
                <a:solidFill>
                  <a:srgbClr val="FF0000"/>
                </a:solidFill>
              </a:rPr>
              <a:t>тенге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7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96" y="1628800"/>
            <a:ext cx="7488832" cy="4086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23940" y="-65073"/>
            <a:ext cx="6912768" cy="1549857"/>
          </a:xfrm>
        </p:spPr>
        <p:txBody>
          <a:bodyPr>
            <a:noAutofit/>
          </a:bodyPr>
          <a:lstStyle/>
          <a:p>
            <a:r>
              <a:rPr lang="ru-RU" sz="3000" b="1" i="1" dirty="0" smtClean="0">
                <a:solidFill>
                  <a:schemeClr val="tx2"/>
                </a:solidFill>
              </a:rPr>
              <a:t>МАРШРУТ ЭСТАФЕТЫ </a:t>
            </a:r>
            <a:r>
              <a:rPr lang="en-US" sz="3000" b="1" i="1" dirty="0" smtClean="0">
                <a:solidFill>
                  <a:schemeClr val="tx2"/>
                </a:solidFill>
              </a:rPr>
              <a:t/>
            </a:r>
            <a:br>
              <a:rPr lang="en-US" sz="3000" b="1" i="1" dirty="0" smtClean="0">
                <a:solidFill>
                  <a:schemeClr val="tx2"/>
                </a:solidFill>
              </a:rPr>
            </a:br>
            <a:r>
              <a:rPr lang="ru-RU" sz="3000" b="1" i="1" dirty="0" smtClean="0">
                <a:solidFill>
                  <a:schemeClr val="tx2"/>
                </a:solidFill>
              </a:rPr>
              <a:t>«АНК -20 ДОБРЫХ ДЕЛ»</a:t>
            </a:r>
            <a:endParaRPr lang="ru-RU" sz="3000" b="1" i="1" dirty="0">
              <a:solidFill>
                <a:schemeClr val="tx2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984" y="-65073"/>
            <a:ext cx="1978001" cy="1787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логотип_Ассамблеи народа Казахстан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2231"/>
            <a:ext cx="1512887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1187624" y="5961744"/>
            <a:ext cx="7056784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600" i="1" dirty="0" smtClean="0">
                <a:solidFill>
                  <a:schemeClr val="tx2"/>
                </a:solidFill>
              </a:rPr>
              <a:t>Маршрут проходил с </a:t>
            </a:r>
            <a:r>
              <a:rPr lang="ru-RU" sz="2600" b="1" i="1" dirty="0" smtClean="0">
                <a:solidFill>
                  <a:schemeClr val="tx2"/>
                </a:solidFill>
              </a:rPr>
              <a:t>6 февраля по 22 апреля</a:t>
            </a:r>
            <a:endParaRPr lang="ru-RU" sz="26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1277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42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РЕСПУБЛИКАНСКИЙ  ПРОЕКТ АКЦИЯ АНК  «ТАЙКАЗАН» 20 ДОБРЫХ ДЕЛ</vt:lpstr>
      <vt:lpstr>РЕСПУБЛИКАНСКИЙ  ПРОЕКТ АКЦИЯ  АНК «ТАЙКАЗАН» 20 ДОБРЫХ ДЕЛ</vt:lpstr>
      <vt:lpstr>МАРШРУТ ЭСТАФЕТЫ  «АНК -20 ДОБРЫХ ДЕЛ»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2015-04-16T13:22:00Z</dcterms:created>
  <dcterms:modified xsi:type="dcterms:W3CDTF">2015-04-16T14:51:10Z</dcterms:modified>
</cp:coreProperties>
</file>